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640" r:id="rId4"/>
    <p:sldId id="259" r:id="rId5"/>
    <p:sldId id="260" r:id="rId6"/>
    <p:sldId id="261" r:id="rId7"/>
    <p:sldId id="262" r:id="rId8"/>
    <p:sldId id="297" r:id="rId9"/>
    <p:sldId id="566" r:id="rId10"/>
    <p:sldId id="653" r:id="rId11"/>
    <p:sldId id="669" r:id="rId12"/>
    <p:sldId id="655" r:id="rId13"/>
    <p:sldId id="656" r:id="rId14"/>
    <p:sldId id="657" r:id="rId15"/>
    <p:sldId id="658" r:id="rId16"/>
    <p:sldId id="659" r:id="rId17"/>
    <p:sldId id="673" r:id="rId18"/>
    <p:sldId id="660" r:id="rId19"/>
    <p:sldId id="672" r:id="rId20"/>
    <p:sldId id="662" r:id="rId21"/>
    <p:sldId id="670" r:id="rId22"/>
    <p:sldId id="664" r:id="rId23"/>
    <p:sldId id="671" r:id="rId24"/>
    <p:sldId id="666" r:id="rId25"/>
    <p:sldId id="667" r:id="rId26"/>
    <p:sldId id="652" r:id="rId27"/>
    <p:sldId id="668" r:id="rId28"/>
    <p:sldId id="585" r:id="rId29"/>
    <p:sldId id="407" r:id="rId30"/>
    <p:sldId id="417" r:id="rId31"/>
    <p:sldId id="281" r:id="rId32"/>
    <p:sldId id="275" r:id="rId33"/>
    <p:sldId id="276" r:id="rId34"/>
    <p:sldId id="277" r:id="rId35"/>
    <p:sldId id="278" r:id="rId36"/>
    <p:sldId id="283" r:id="rId37"/>
    <p:sldId id="284" r:id="rId38"/>
    <p:sldId id="309" r:id="rId39"/>
    <p:sldId id="310" r:id="rId40"/>
    <p:sldId id="288" r:id="rId41"/>
    <p:sldId id="289" r:id="rId42"/>
    <p:sldId id="581" r:id="rId43"/>
    <p:sldId id="312" r:id="rId44"/>
    <p:sldId id="313" r:id="rId45"/>
    <p:sldId id="3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8015" y="5943600"/>
            <a:ext cx="7632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939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13 Ramadan 1443 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15 April 2022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353" y="1524000"/>
            <a:ext cx="8836247" cy="4419600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60" y="445027"/>
            <a:ext cx="1159058" cy="13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1553" y="1806714"/>
            <a:ext cx="88362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Jabatan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al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hwal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gama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erengganu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nard MT Condensed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38400" y="2556520"/>
            <a:ext cx="4343400" cy="720080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1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15 / 2022</a:t>
            </a:r>
            <a:endParaRPr lang="en-US" sz="1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505200"/>
            <a:ext cx="8382000" cy="1569660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800" b="1" spc="50" dirty="0">
                <a:ln w="1143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RAHSIA DI SEBALIK NUZUL AL-QURAN</a:t>
            </a:r>
            <a:endParaRPr lang="en-US" sz="4800" b="1" spc="50" dirty="0">
              <a:ln w="11430"/>
              <a:solidFill>
                <a:srgbClr val="C000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76200"/>
            <a:ext cx="86868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Al-Quran menjadi petunjuk bagi seluruh manusia dengan kandungannya yang membawa penjelasan dan keterangan dan juga sebagai pembeza baik dan </a:t>
            </a:r>
            <a:r>
              <a:rPr lang="it-IT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salah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10" y="1600200"/>
            <a:ext cx="8911590" cy="5105400"/>
          </a:xfrm>
          <a:prstGeom prst="rect">
            <a:avLst/>
          </a:prstGeom>
          <a:blipFill dpi="0" rotWithShape="1">
            <a:blip r:embed="rId3"/>
            <a:srcRect/>
            <a:stretch>
              <a:fillRect l="-350" t="-32574" r="-527" b="75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3581400"/>
            <a:ext cx="6934200" cy="1828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Quran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cahaya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s-ES" sz="4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penerang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6200" y="228600"/>
            <a:ext cx="8991600" cy="16764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ntara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rahsia dan tujuan </a:t>
            </a:r>
            <a:endParaRPr lang="fi-FI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Al-Quran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diturunkan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685800" y="26670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KEDUA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76200"/>
            <a:ext cx="86868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 Quran membimbing manusia keluar dari kegelapan kebatilan kepada cahaya kebenaran dan menunjuk ke jalan yang lurus lagi benar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763000" cy="5181600"/>
          </a:xfrm>
          <a:prstGeom prst="rect">
            <a:avLst/>
          </a:prstGeom>
          <a:blipFill dpi="0" rotWithShape="1">
            <a:blip r:embed="rId3"/>
            <a:srcRect/>
            <a:stretch>
              <a:fillRect b="-1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76200"/>
            <a:ext cx="86868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Al-Quran diturunkan mencahayai lapangan ilmu wahyu yang sebelumnya telah digelapkan oleh ahli kitab dan menjelaskan pelbagai perkara yang telah disembunyikan oleh yahudi dan </a:t>
            </a:r>
            <a:r>
              <a:rPr lang="it-IT" sz="2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nasrani</a:t>
            </a:r>
            <a:endParaRPr lang="en-US" sz="2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8763000" cy="5486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3276600"/>
            <a:ext cx="7086600" cy="2743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Quran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nasihat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berguna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penawar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mujarab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penyakit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6200" y="228600"/>
            <a:ext cx="8991600" cy="16764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ntara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rahsia dan tujuan </a:t>
            </a:r>
            <a:endParaRPr lang="fi-FI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Al-Quran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diturunkan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838200" y="22860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KETIGA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75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3276600"/>
            <a:ext cx="7086600" cy="2743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Quran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membawa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iktibar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nasib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terdahulu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pengesahan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kandungan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kitab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terdahulu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6200" y="228600"/>
            <a:ext cx="8991600" cy="16764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ntara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rahsia dan tujuan </a:t>
            </a:r>
            <a:endParaRPr lang="fi-FI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Al-Quran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diturunkan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838200" y="22860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KEEMPAT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331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3276600"/>
            <a:ext cx="7086600" cy="1981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Quran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peringatan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amaran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6200" y="228600"/>
            <a:ext cx="8991600" cy="16764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ntara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rahsia dan tujuan </a:t>
            </a:r>
            <a:endParaRPr lang="fi-FI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Al-Quran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diturunkan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838200" y="22860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KELIMA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922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3276600"/>
            <a:ext cx="7086600" cy="1981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Quran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peneguh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iman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berita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gembira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buat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kaum</a:t>
            </a:r>
            <a:r>
              <a:rPr lang="es-ES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muslimin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6200" y="228600"/>
            <a:ext cx="8991600" cy="16764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ntara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rahsia dan tujuan </a:t>
            </a:r>
            <a:endParaRPr lang="fi-FI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Al-Quran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diturunkan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838200" y="22860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KEENAM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677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143000" y="381000"/>
            <a:ext cx="6934200" cy="16764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rgbClr val="FF0000">
              <a:alpha val="36000"/>
            </a:srgbClr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Hikmah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apabila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memahami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kenapa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Al-Quran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diturunkan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093893"/>
            <a:ext cx="7467600" cy="95410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Dapat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menjadikan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kita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mukmin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lebih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menghayati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isi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kandungan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Al-Quran 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mulia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" y="5244405"/>
            <a:ext cx="8077200" cy="1384995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Adalah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mendampinginya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membacanya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mengambil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pengajaran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hidayatnya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disusuli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penghayatan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amalan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219200" y="3505200"/>
            <a:ext cx="6934200" cy="16764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rgbClr val="FF0000">
              <a:alpha val="36000"/>
            </a:srgbClr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Cara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mencapai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maksud</a:t>
            </a:r>
            <a:endParaRPr lang="es-E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Al-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Quran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diturunkan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2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2703255"/>
            <a:ext cx="5943600" cy="2554545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/>
                <a:solidFill>
                  <a:schemeClr val="accent3"/>
                </a:solidFill>
              </a:rPr>
              <a:t>Sesiapa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>
                <a:ln/>
                <a:solidFill>
                  <a:schemeClr val="accent3"/>
                </a:solidFill>
              </a:rPr>
              <a:t>yang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membaca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Al-Quran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walaupun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tanpa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memahaminya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tetap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akan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dikurniakan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pahala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membacanya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lebih-lebih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lagi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dibaca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dalam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bulan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Ramadan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228600" y="533399"/>
            <a:ext cx="8610600" cy="1981201"/>
          </a:xfrm>
          <a:prstGeom prst="downArrowCallout">
            <a:avLst>
              <a:gd name="adj1" fmla="val 24430"/>
              <a:gd name="adj2" fmla="val 24166"/>
              <a:gd name="adj3" fmla="val 25000"/>
              <a:gd name="adj4" fmla="val 56293"/>
            </a:avLst>
          </a:prstGeom>
          <a:solidFill>
            <a:schemeClr val="tx2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AL-QURAN MERUPAKAN 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KITAB SUCI YANG ISTIMEWA</a:t>
            </a:r>
            <a:endParaRPr 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5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353481" y="152400"/>
            <a:ext cx="8585145" cy="6096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Muhammad SAW 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1" y="1261408"/>
            <a:ext cx="8818834" cy="1938992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اقْرَءُوا الْقُرْآنَ فَإِنَّهُ يَأْتِي </a:t>
            </a:r>
            <a:r>
              <a:rPr lang="ar-S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يَوْمَ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الْقِيَامَةِ شَفِيعًا لِأَصْحَابِهِ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053" y="3482876"/>
            <a:ext cx="8381999" cy="2308324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ermaksud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 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"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Bacalah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al-Quran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kerana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al-Quran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akan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datang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pada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hari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kiamat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untuk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memberikan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syafaat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teman-temannya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."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2926" y="6183868"/>
            <a:ext cx="2443874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Hadis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Riwayat</a:t>
            </a:r>
            <a:r>
              <a:rPr lang="en-US" b="1" dirty="0" smtClean="0">
                <a:solidFill>
                  <a:srgbClr val="7030A0"/>
                </a:solidFill>
              </a:rPr>
              <a:t> Muslim)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5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981200"/>
            <a:ext cx="8458200" cy="240065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en-US" sz="3000" b="1" dirty="0" err="1">
                <a:ln/>
                <a:solidFill>
                  <a:schemeClr val="accent3"/>
                </a:solidFill>
              </a:rPr>
              <a:t>Tidak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rugi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hidup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bertemankan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al-Quran.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Ia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tidak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meninggalkan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temannya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di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akhirat</a:t>
            </a:r>
            <a:r>
              <a:rPr lang="en-US" sz="30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ketika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teman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lain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meninggalkan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teman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masing-masing</a:t>
            </a:r>
            <a:r>
              <a:rPr lang="en-US" sz="3000" b="1" dirty="0">
                <a:ln/>
                <a:solidFill>
                  <a:schemeClr val="accent3"/>
                </a:solidFill>
              </a:rPr>
              <a:t>.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Untuk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bergelar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teman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al-Quran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tentulah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memerlukan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masa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panjang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mendampinginya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228600" y="152401"/>
            <a:ext cx="8610600" cy="1752600"/>
          </a:xfrm>
          <a:prstGeom prst="downArrowCallout">
            <a:avLst>
              <a:gd name="adj1" fmla="val 24430"/>
              <a:gd name="adj2" fmla="val 24166"/>
              <a:gd name="adj3" fmla="val 25000"/>
              <a:gd name="adj4" fmla="val 56293"/>
            </a:avLst>
          </a:prstGeom>
          <a:solidFill>
            <a:schemeClr val="tx2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AL-QURAN MERUPAKAN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TEMAN SEJATI</a:t>
            </a:r>
            <a:endParaRPr 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572000"/>
            <a:ext cx="8458200" cy="1938992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en-US" sz="3000" b="1" dirty="0" smtClean="0">
                <a:ln/>
                <a:solidFill>
                  <a:schemeClr val="accent3"/>
                </a:solidFill>
              </a:rPr>
              <a:t>Al-Quran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seharusnya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sentiasa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menjadi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peneman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di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waktu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pagi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dan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petang</a:t>
            </a:r>
            <a:r>
              <a:rPr lang="en-US" sz="30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siang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dan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malam</a:t>
            </a:r>
            <a:r>
              <a:rPr lang="en-US" sz="30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tanpa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bosan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seperti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seseorang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tidak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pernah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bosan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dengan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teman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rapatnya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1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8000" t="-1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305800" cy="1846659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7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لاإِلهَ إِلا اللهُ وَحْدَهُ لا شَرِيْكَ لَهُ ، وَأَشْهَدُ أَنَّ سَيِّدَنَا مُحَمَّدًا عَبْدُهُ وَرَسُوْلُهُ،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200400"/>
            <a:ext cx="8305800" cy="3108543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  <a:endParaRPr lang="en-US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16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43000"/>
            <a:ext cx="8610601" cy="5286388"/>
          </a:xfrm>
          <a:prstGeom prst="rect">
            <a:avLst/>
          </a:prstGeom>
          <a:solidFill>
            <a:schemeClr val="tx1">
              <a:alpha val="32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02760" y="186328"/>
            <a:ext cx="3214679" cy="78579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85" y="968276"/>
            <a:ext cx="8915400" cy="2308324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اللّهُمَّ صَلِّ وَسَلِّمْ عَلىَ سَيِّدِنَا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وَعَلَى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وَصَحْبِهِ أَجْمَعِيْنَ ،</a:t>
            </a:r>
          </a:p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وَمَنْ تَبِعَهُمْ بِإِحْسَانٍ إِلَى يَوْمِ الدِّيْنِ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70744"/>
            <a:ext cx="8534400" cy="2862322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866909" cy="6001643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jadikan puasa kami, puasa yang penuh keimanan dan keikhlasan. Kurniakanlah taufik-Mu agar kami memperolehi kebaikan Lailatul Qadr dan kesejahteraannya. Anugerahkanlah ketaqwaan kepada jiwa-jiwa kami. Sucikanlah jiwa ini, kerana sesungguhnya Engkaulah sebaik-baik Yang menyucikannya dan Engkaulah jua sebaik-baik Penolong dan Pelindungnya</a:t>
            </a:r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jadikanlah al-Quran sebagai penghidup hati kami, cahaya penerang dada kami, penyingkap kesedihan kami dan penghilang kerisauan kami. Bantulah kami untuk mengingati-Mu, mensyukuri akan nikmat-Mu dan menunaikan seelok-elok ibadat kepada-Mu</a:t>
            </a:r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terimalah doa, solat, zakat, puasa dan segala ibadat kami. Sempurnakanlah segala kekurangan kami. Kurniakanlah keampunan taubat terhadap kesilapan kami. Sesungguhnya Engkaulah Tuhan Yang Maha Menerima taubat lagi Maha Pengasihani.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وَالْحَمْدُ </a:t>
            </a: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للهِ رَبِّ </a:t>
            </a:r>
            <a:r>
              <a:rPr lang="ar-EG" sz="36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الْعَالَمِيْنَ.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الله.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8153400" cy="2246769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أُوصِيكُمْ وَنَفْسِي بِتَقْوَى </a:t>
            </a:r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</a:t>
            </a:r>
            <a:endParaRPr lang="en-US" sz="7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وَتَدَبَّرُوْا  قَوْلَهُ تَعَالَى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: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</a:p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يَا أَيُّهَا الَّذِينَ آمَنُوا اتَّقُوا اللَّهَ وَكُونُوا مَعَ الصَّادِقِينَ </a:t>
            </a:r>
            <a:r>
              <a:rPr lang="ar-SA" sz="40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ms-MY" sz="40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166170"/>
            <a:ext cx="8839200" cy="3539430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! Saya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tuan-tuan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saya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sendiri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Dengarlah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bermaksud</a:t>
            </a: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!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-sama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28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990600"/>
            <a:ext cx="4876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:</a:t>
            </a:r>
            <a:endParaRPr lang="en-U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057400"/>
            <a:ext cx="2743200" cy="1200329"/>
          </a:xfrm>
          <a:prstGeom prst="rect">
            <a:avLst/>
          </a:prstGeom>
          <a:solidFill>
            <a:srgbClr val="00206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April 2022</a:t>
            </a:r>
          </a:p>
          <a:p>
            <a:pPr algn="ctr"/>
            <a:r>
              <a:rPr lang="fi-FI" sz="24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BERKLEY" pitchFamily="2" charset="0"/>
              </a:rPr>
              <a:t>Bersamaan</a:t>
            </a:r>
            <a:endParaRPr lang="fi-FI" sz="24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BERKLEY" pitchFamily="2" charset="0"/>
            </a:endParaRPr>
          </a:p>
          <a:p>
            <a:pPr algn="ctr"/>
            <a:r>
              <a:rPr lang="fi-FI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 Ramadan 1443</a:t>
            </a:r>
            <a:endParaRPr lang="fi-FI" sz="2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886200"/>
            <a:ext cx="8915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it-IT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“ Rahsia </a:t>
            </a:r>
            <a:r>
              <a:rPr lang="it-IT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Di Sebalik </a:t>
            </a:r>
            <a:endParaRPr lang="it-IT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it-IT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Nuzul Al-Quran ”</a:t>
            </a:r>
            <a:endParaRPr lang="fi-FI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38400" y="609600"/>
            <a:ext cx="4495800" cy="1447800"/>
          </a:xfrm>
          <a:prstGeom prst="downArrowCallout">
            <a:avLst>
              <a:gd name="adj1" fmla="val 24430"/>
              <a:gd name="adj2" fmla="val 24166"/>
              <a:gd name="adj3" fmla="val 25000"/>
              <a:gd name="adj4" fmla="val 56293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AL-QURAN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2286000"/>
            <a:ext cx="6934200" cy="2819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</a:t>
            </a:r>
            <a:r>
              <a:rPr lang="sv-SE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dalamnya telah </a:t>
            </a:r>
            <a:r>
              <a:rPr lang="sv-SE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disebutkan secara jelas mengapa Al-Quran diturunkan</a:t>
            </a:r>
            <a:endParaRPr lang="en-US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9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3581400"/>
            <a:ext cx="6934200" cy="1828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Al-Quran </a:t>
            </a:r>
            <a:r>
              <a:rPr lang="it-IT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 </a:t>
            </a:r>
            <a:r>
              <a:rPr lang="it-IT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petunjuk </a:t>
            </a:r>
            <a:r>
              <a:rPr lang="it-IT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it-IT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pedoman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6200" y="228600"/>
            <a:ext cx="8991600" cy="16764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ntara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rahsia dan tujuan </a:t>
            </a:r>
            <a:endParaRPr lang="fi-FI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Al-Quran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diturunkan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685800" y="26670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PERTAMA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55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12407782</TotalTime>
  <Words>1088</Words>
  <Application>Microsoft Office PowerPoint</Application>
  <PresentationFormat>On-screen Show (4:3)</PresentationFormat>
  <Paragraphs>146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Arial Unicode MS</vt:lpstr>
      <vt:lpstr>Agency FB</vt:lpstr>
      <vt:lpstr>Aharoni</vt:lpstr>
      <vt:lpstr>AR BERKLEY</vt:lpstr>
      <vt:lpstr>Arial</vt:lpstr>
      <vt:lpstr>Arial Black</vt:lpstr>
      <vt:lpstr>Arial Rounded MT Bold</vt:lpstr>
      <vt:lpstr>Bahnschrift Condensed</vt:lpstr>
      <vt:lpstr>Berlin Sans FB Demi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491</cp:revision>
  <dcterms:created xsi:type="dcterms:W3CDTF">2017-12-24T04:47:57Z</dcterms:created>
  <dcterms:modified xsi:type="dcterms:W3CDTF">2022-04-13T15:57:27Z</dcterms:modified>
</cp:coreProperties>
</file>